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85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6C536-8653-41D7-97D6-B19F896B5AF3}" v="5" dt="2026-05-13T04:36:12.656"/>
    <p1510:client id="{339F118E-9C34-45EC-A352-6F23E2BBBE0D}" v="9" dt="2026-05-13T03:37:44.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EGURA LARGAESPADA" userId="9a36ae65-80a5-4b44-acb3-8ecbd60ee370" providerId="ADAL" clId="{4310B6B9-398A-4B88-A0FF-DB772F691C96}"/>
    <pc:docChg chg="modSld">
      <pc:chgData name="MARIA SEGURA LARGAESPADA" userId="9a36ae65-80a5-4b44-acb3-8ecbd60ee370" providerId="ADAL" clId="{4310B6B9-398A-4B88-A0FF-DB772F691C96}" dt="2026-05-13T03:37:44.769" v="8"/>
      <pc:docMkLst>
        <pc:docMk/>
      </pc:docMkLst>
      <pc:sldChg chg="modTransition">
        <pc:chgData name="MARIA SEGURA LARGAESPADA" userId="9a36ae65-80a5-4b44-acb3-8ecbd60ee370" providerId="ADAL" clId="{4310B6B9-398A-4B88-A0FF-DB772F691C96}" dt="2026-05-13T03:37:44.769" v="8"/>
        <pc:sldMkLst>
          <pc:docMk/>
          <pc:sldMk cId="2623815332" sldId="256"/>
        </pc:sldMkLst>
      </pc:sldChg>
    </pc:docChg>
  </pc:docChgLst>
  <pc:docChgLst>
    <pc:chgData name="SANTIAGO ARAYA ESPINOZA" userId="408fd9ff-f42e-413b-896c-1940cb43eca6" providerId="ADAL" clId="{A1FC803C-F998-4D17-AD3A-CD1E939E152F}"/>
    <pc:docChg chg="undo redo custSel addSld delSld modSld sldOrd">
      <pc:chgData name="SANTIAGO ARAYA ESPINOZA" userId="408fd9ff-f42e-413b-896c-1940cb43eca6" providerId="ADAL" clId="{A1FC803C-F998-4D17-AD3A-CD1E939E152F}" dt="2026-05-13T04:36:12.655" v="1067"/>
      <pc:docMkLst>
        <pc:docMk/>
      </pc:docMkLst>
      <pc:sldChg chg="addSp delSp modSp new mod modTransition setBg">
        <pc:chgData name="SANTIAGO ARAYA ESPINOZA" userId="408fd9ff-f42e-413b-896c-1940cb43eca6" providerId="ADAL" clId="{A1FC803C-F998-4D17-AD3A-CD1E939E152F}" dt="2026-05-12T00:09:07.017" v="924"/>
        <pc:sldMkLst>
          <pc:docMk/>
          <pc:sldMk cId="2623815332" sldId="256"/>
        </pc:sldMkLst>
        <pc:spChg chg="add mod">
          <ac:chgData name="SANTIAGO ARAYA ESPINOZA" userId="408fd9ff-f42e-413b-896c-1940cb43eca6" providerId="ADAL" clId="{A1FC803C-F998-4D17-AD3A-CD1E939E152F}" dt="2026-05-08T03:56:56.540" v="301" actId="790"/>
          <ac:spMkLst>
            <pc:docMk/>
            <pc:sldMk cId="2623815332" sldId="256"/>
            <ac:spMk id="10" creationId="{AB8C311F-7253-4AED-9701-7FC0708C41C7}"/>
          </ac:spMkLst>
        </pc:spChg>
        <pc:spChg chg="add mod">
          <ac:chgData name="SANTIAGO ARAYA ESPINOZA" userId="408fd9ff-f42e-413b-896c-1940cb43eca6" providerId="ADAL" clId="{A1FC803C-F998-4D17-AD3A-CD1E939E152F}" dt="2026-05-08T03:56:56.540" v="301" actId="790"/>
          <ac:spMkLst>
            <pc:docMk/>
            <pc:sldMk cId="2623815332" sldId="256"/>
            <ac:spMk id="11" creationId="{1A4D5D9C-4033-4E87-1C1A-9A87C2CA3503}"/>
          </ac:spMkLst>
        </pc:spChg>
        <pc:spChg chg="add mod">
          <ac:chgData name="SANTIAGO ARAYA ESPINOZA" userId="408fd9ff-f42e-413b-896c-1940cb43eca6" providerId="ADAL" clId="{A1FC803C-F998-4D17-AD3A-CD1E939E152F}" dt="2026-05-08T03:56:56.540" v="301" actId="790"/>
          <ac:spMkLst>
            <pc:docMk/>
            <pc:sldMk cId="2623815332" sldId="256"/>
            <ac:spMk id="12" creationId="{E2384209-CB15-4CDF-9D31-C44FD9A3F20D}"/>
          </ac:spMkLst>
        </pc:spChg>
        <pc:spChg chg="add mod">
          <ac:chgData name="SANTIAGO ARAYA ESPINOZA" userId="408fd9ff-f42e-413b-896c-1940cb43eca6" providerId="ADAL" clId="{A1FC803C-F998-4D17-AD3A-CD1E939E152F}" dt="2026-05-08T03:56:56.540" v="301" actId="790"/>
          <ac:spMkLst>
            <pc:docMk/>
            <pc:sldMk cId="2623815332" sldId="256"/>
            <ac:spMk id="14" creationId="{2633B3B5-CC90-43F0-8714-D31D1F3F0209}"/>
          </ac:spMkLst>
        </pc:spChg>
        <pc:spChg chg="add mod">
          <ac:chgData name="SANTIAGO ARAYA ESPINOZA" userId="408fd9ff-f42e-413b-896c-1940cb43eca6" providerId="ADAL" clId="{A1FC803C-F998-4D17-AD3A-CD1E939E152F}" dt="2026-05-08T03:56:56.540" v="301" actId="790"/>
          <ac:spMkLst>
            <pc:docMk/>
            <pc:sldMk cId="2623815332" sldId="256"/>
            <ac:spMk id="16" creationId="{A8D57A06-A426-446D-B02C-A2DC6B62E45E}"/>
          </ac:spMkLst>
        </pc:spChg>
        <pc:picChg chg="add mod modCrop">
          <ac:chgData name="SANTIAGO ARAYA ESPINOZA" userId="408fd9ff-f42e-413b-896c-1940cb43eca6" providerId="ADAL" clId="{A1FC803C-F998-4D17-AD3A-CD1E939E152F}" dt="2026-05-08T03:15:40.391" v="116" actId="1076"/>
          <ac:picMkLst>
            <pc:docMk/>
            <pc:sldMk cId="2623815332" sldId="256"/>
            <ac:picMk id="18" creationId="{1AFD9C55-DDEC-CC36-2DA5-29D25A7E2BAE}"/>
          </ac:picMkLst>
        </pc:picChg>
        <pc:picChg chg="add mod">
          <ac:chgData name="SANTIAGO ARAYA ESPINOZA" userId="408fd9ff-f42e-413b-896c-1940cb43eca6" providerId="ADAL" clId="{A1FC803C-F998-4D17-AD3A-CD1E939E152F}" dt="2026-05-08T03:14:49.339" v="99" actId="1076"/>
          <ac:picMkLst>
            <pc:docMk/>
            <pc:sldMk cId="2623815332" sldId="256"/>
            <ac:picMk id="20" creationId="{027FD3C3-88A7-54C3-F0D6-3E5E3676D503}"/>
          </ac:picMkLst>
        </pc:picChg>
        <pc:picChg chg="add mod modCrop">
          <ac:chgData name="SANTIAGO ARAYA ESPINOZA" userId="408fd9ff-f42e-413b-896c-1940cb43eca6" providerId="ADAL" clId="{A1FC803C-F998-4D17-AD3A-CD1E939E152F}" dt="2026-05-08T03:47:08.060" v="187" actId="1076"/>
          <ac:picMkLst>
            <pc:docMk/>
            <pc:sldMk cId="2623815332" sldId="256"/>
            <ac:picMk id="28" creationId="{D1177F49-981A-6076-4A27-459DEA36D5D8}"/>
          </ac:picMkLst>
        </pc:picChg>
      </pc:sldChg>
      <pc:sldChg chg="addSp delSp modSp add mod ord modTransition">
        <pc:chgData name="SANTIAGO ARAYA ESPINOZA" userId="408fd9ff-f42e-413b-896c-1940cb43eca6" providerId="ADAL" clId="{A1FC803C-F998-4D17-AD3A-CD1E939E152F}" dt="2026-05-13T04:35:37.019" v="1066"/>
        <pc:sldMkLst>
          <pc:docMk/>
          <pc:sldMk cId="1593907109" sldId="257"/>
        </pc:sldMkLst>
        <pc:spChg chg="add mod">
          <ac:chgData name="SANTIAGO ARAYA ESPINOZA" userId="408fd9ff-f42e-413b-896c-1940cb43eca6" providerId="ADAL" clId="{A1FC803C-F998-4D17-AD3A-CD1E939E152F}" dt="2026-05-08T03:56:56.540" v="301" actId="790"/>
          <ac:spMkLst>
            <pc:docMk/>
            <pc:sldMk cId="1593907109" sldId="257"/>
            <ac:spMk id="2" creationId="{348D33AB-A8D5-B613-B597-AEE3E74AB272}"/>
          </ac:spMkLst>
        </pc:spChg>
        <pc:spChg chg="add mod">
          <ac:chgData name="SANTIAGO ARAYA ESPINOZA" userId="408fd9ff-f42e-413b-896c-1940cb43eca6" providerId="ADAL" clId="{A1FC803C-F998-4D17-AD3A-CD1E939E152F}" dt="2026-05-10T02:34:26.624" v="841" actId="1076"/>
          <ac:spMkLst>
            <pc:docMk/>
            <pc:sldMk cId="1593907109" sldId="257"/>
            <ac:spMk id="3" creationId="{91D9A31D-CEBF-1EE2-A07A-6527A2511394}"/>
          </ac:spMkLst>
        </pc:spChg>
        <pc:spChg chg="mod">
          <ac:chgData name="SANTIAGO ARAYA ESPINOZA" userId="408fd9ff-f42e-413b-896c-1940cb43eca6" providerId="ADAL" clId="{A1FC803C-F998-4D17-AD3A-CD1E939E152F}" dt="2026-05-08T03:56:56.540" v="301" actId="790"/>
          <ac:spMkLst>
            <pc:docMk/>
            <pc:sldMk cId="1593907109" sldId="257"/>
            <ac:spMk id="10" creationId="{B9DBEEC9-4FB0-9492-BD1C-C21DCD40791F}"/>
          </ac:spMkLst>
        </pc:spChg>
        <pc:spChg chg="mod">
          <ac:chgData name="SANTIAGO ARAYA ESPINOZA" userId="408fd9ff-f42e-413b-896c-1940cb43eca6" providerId="ADAL" clId="{A1FC803C-F998-4D17-AD3A-CD1E939E152F}" dt="2026-05-08T03:56:56.540" v="301" actId="790"/>
          <ac:spMkLst>
            <pc:docMk/>
            <pc:sldMk cId="1593907109" sldId="257"/>
            <ac:spMk id="12" creationId="{CF3E6BF1-B2F3-95C7-E85B-37B8EF57BA98}"/>
          </ac:spMkLst>
        </pc:spChg>
        <pc:spChg chg="mod">
          <ac:chgData name="SANTIAGO ARAYA ESPINOZA" userId="408fd9ff-f42e-413b-896c-1940cb43eca6" providerId="ADAL" clId="{A1FC803C-F998-4D17-AD3A-CD1E939E152F}" dt="2026-05-08T03:56:56.540" v="301" actId="790"/>
          <ac:spMkLst>
            <pc:docMk/>
            <pc:sldMk cId="1593907109" sldId="257"/>
            <ac:spMk id="14" creationId="{D4C40AAE-C9FC-E9B6-3D4A-7D0E4B841867}"/>
          </ac:spMkLst>
        </pc:spChg>
        <pc:spChg chg="mod">
          <ac:chgData name="SANTIAGO ARAYA ESPINOZA" userId="408fd9ff-f42e-413b-896c-1940cb43eca6" providerId="ADAL" clId="{A1FC803C-F998-4D17-AD3A-CD1E939E152F}" dt="2026-05-08T03:56:56.540" v="301" actId="790"/>
          <ac:spMkLst>
            <pc:docMk/>
            <pc:sldMk cId="1593907109" sldId="257"/>
            <ac:spMk id="16" creationId="{75864C6E-5816-C80F-A298-8B579871FA5D}"/>
          </ac:spMkLst>
        </pc:spChg>
        <pc:picChg chg="mod modCrop">
          <ac:chgData name="SANTIAGO ARAYA ESPINOZA" userId="408fd9ff-f42e-413b-896c-1940cb43eca6" providerId="ADAL" clId="{A1FC803C-F998-4D17-AD3A-CD1E939E152F}" dt="2026-05-10T00:36:23.136" v="448" actId="1076"/>
          <ac:picMkLst>
            <pc:docMk/>
            <pc:sldMk cId="1593907109" sldId="257"/>
            <ac:picMk id="5" creationId="{35079EE8-0617-AAF4-CCAD-295B80487985}"/>
          </ac:picMkLst>
        </pc:picChg>
      </pc:sldChg>
      <pc:sldChg chg="addSp delSp modSp add mod modTransition">
        <pc:chgData name="SANTIAGO ARAYA ESPINOZA" userId="408fd9ff-f42e-413b-896c-1940cb43eca6" providerId="ADAL" clId="{A1FC803C-F998-4D17-AD3A-CD1E939E152F}" dt="2026-05-13T04:36:12.655" v="1067"/>
        <pc:sldMkLst>
          <pc:docMk/>
          <pc:sldMk cId="2824816649" sldId="258"/>
        </pc:sldMkLst>
        <pc:spChg chg="mod">
          <ac:chgData name="SANTIAGO ARAYA ESPINOZA" userId="408fd9ff-f42e-413b-896c-1940cb43eca6" providerId="ADAL" clId="{A1FC803C-F998-4D17-AD3A-CD1E939E152F}" dt="2026-05-08T04:20:32.595" v="311" actId="20577"/>
          <ac:spMkLst>
            <pc:docMk/>
            <pc:sldMk cId="2824816649" sldId="258"/>
            <ac:spMk id="2" creationId="{E7C27ED5-9F43-5116-5CCF-5ADCE9DBF53B}"/>
          </ac:spMkLst>
        </pc:spChg>
        <pc:spChg chg="mod">
          <ac:chgData name="SANTIAGO ARAYA ESPINOZA" userId="408fd9ff-f42e-413b-896c-1940cb43eca6" providerId="ADAL" clId="{A1FC803C-F998-4D17-AD3A-CD1E939E152F}" dt="2026-05-10T00:54:38.197" v="730" actId="20577"/>
          <ac:spMkLst>
            <pc:docMk/>
            <pc:sldMk cId="2824816649" sldId="258"/>
            <ac:spMk id="3" creationId="{A6ADB4F6-FA87-70DC-5772-631D5853B791}"/>
          </ac:spMkLst>
        </pc:spChg>
        <pc:picChg chg="add del mod modCrop">
          <ac:chgData name="SANTIAGO ARAYA ESPINOZA" userId="408fd9ff-f42e-413b-896c-1940cb43eca6" providerId="ADAL" clId="{A1FC803C-F998-4D17-AD3A-CD1E939E152F}" dt="2026-05-10T00:35:37.147" v="437" actId="21"/>
          <ac:picMkLst>
            <pc:docMk/>
            <pc:sldMk cId="2824816649" sldId="258"/>
            <ac:picMk id="7" creationId="{CF04AE03-CDA4-084B-E746-D58DC310E428}"/>
          </ac:picMkLst>
        </pc:picChg>
      </pc:sldChg>
      <pc:sldChg chg="addSp delSp modSp add mod modTransition">
        <pc:chgData name="SANTIAGO ARAYA ESPINOZA" userId="408fd9ff-f42e-413b-896c-1940cb43eca6" providerId="ADAL" clId="{A1FC803C-F998-4D17-AD3A-CD1E939E152F}" dt="2026-05-12T00:16:27.936" v="1060"/>
        <pc:sldMkLst>
          <pc:docMk/>
          <pc:sldMk cId="3147307723" sldId="259"/>
        </pc:sldMkLst>
        <pc:spChg chg="mod">
          <ac:chgData name="SANTIAGO ARAYA ESPINOZA" userId="408fd9ff-f42e-413b-896c-1940cb43eca6" providerId="ADAL" clId="{A1FC803C-F998-4D17-AD3A-CD1E939E152F}" dt="2026-05-10T00:26:06.504" v="395" actId="20577"/>
          <ac:spMkLst>
            <pc:docMk/>
            <pc:sldMk cId="3147307723" sldId="259"/>
            <ac:spMk id="2" creationId="{D896DE9F-E7BF-4557-8D31-D64B70F4A378}"/>
          </ac:spMkLst>
        </pc:spChg>
        <pc:spChg chg="mod">
          <ac:chgData name="SANTIAGO ARAYA ESPINOZA" userId="408fd9ff-f42e-413b-896c-1940cb43eca6" providerId="ADAL" clId="{A1FC803C-F998-4D17-AD3A-CD1E939E152F}" dt="2026-05-10T00:54:33.472" v="729" actId="20577"/>
          <ac:spMkLst>
            <pc:docMk/>
            <pc:sldMk cId="3147307723" sldId="259"/>
            <ac:spMk id="3" creationId="{6DE47678-308F-9B36-1668-4F4FF94D1DC4}"/>
          </ac:spMkLst>
        </pc:spChg>
        <pc:picChg chg="add mod modCrop">
          <ac:chgData name="SANTIAGO ARAYA ESPINOZA" userId="408fd9ff-f42e-413b-896c-1940cb43eca6" providerId="ADAL" clId="{A1FC803C-F998-4D17-AD3A-CD1E939E152F}" dt="2026-05-10T00:34:49.092" v="430" actId="1076"/>
          <ac:picMkLst>
            <pc:docMk/>
            <pc:sldMk cId="3147307723" sldId="259"/>
            <ac:picMk id="5" creationId="{C321D70D-3744-0148-8C9B-CD6ACB4D6741}"/>
          </ac:picMkLst>
        </pc:picChg>
      </pc:sldChg>
      <pc:sldChg chg="addSp delSp modSp add mod modTransition">
        <pc:chgData name="SANTIAGO ARAYA ESPINOZA" userId="408fd9ff-f42e-413b-896c-1940cb43eca6" providerId="ADAL" clId="{A1FC803C-F998-4D17-AD3A-CD1E939E152F}" dt="2026-05-12T00:12:46.409" v="1047"/>
        <pc:sldMkLst>
          <pc:docMk/>
          <pc:sldMk cId="2540069076" sldId="260"/>
        </pc:sldMkLst>
        <pc:spChg chg="mod">
          <ac:chgData name="SANTIAGO ARAYA ESPINOZA" userId="408fd9ff-f42e-413b-896c-1940cb43eca6" providerId="ADAL" clId="{A1FC803C-F998-4D17-AD3A-CD1E939E152F}" dt="2026-05-10T00:37:33.072" v="517" actId="20577"/>
          <ac:spMkLst>
            <pc:docMk/>
            <pc:sldMk cId="2540069076" sldId="260"/>
            <ac:spMk id="2" creationId="{75E0D316-E322-2AEE-916A-C7CB59173528}"/>
          </ac:spMkLst>
        </pc:spChg>
        <pc:spChg chg="mod">
          <ac:chgData name="SANTIAGO ARAYA ESPINOZA" userId="408fd9ff-f42e-413b-896c-1940cb43eca6" providerId="ADAL" clId="{A1FC803C-F998-4D17-AD3A-CD1E939E152F}" dt="2026-05-10T00:54:30.392" v="728" actId="20577"/>
          <ac:spMkLst>
            <pc:docMk/>
            <pc:sldMk cId="2540069076" sldId="260"/>
            <ac:spMk id="3" creationId="{09E8BDC8-731E-657B-41F7-B984827BABAE}"/>
          </ac:spMkLst>
        </pc:spChg>
        <pc:picChg chg="add mod modCrop">
          <ac:chgData name="SANTIAGO ARAYA ESPINOZA" userId="408fd9ff-f42e-413b-896c-1940cb43eca6" providerId="ADAL" clId="{A1FC803C-F998-4D17-AD3A-CD1E939E152F}" dt="2026-05-10T00:43:07.911" v="593" actId="1076"/>
          <ac:picMkLst>
            <pc:docMk/>
            <pc:sldMk cId="2540069076" sldId="260"/>
            <ac:picMk id="6" creationId="{3AEA8006-7A10-52F5-4EBE-E0E9A473DACA}"/>
          </ac:picMkLst>
        </pc:picChg>
      </pc:sldChg>
      <pc:sldChg chg="addSp delSp modSp add mod modTransition">
        <pc:chgData name="SANTIAGO ARAYA ESPINOZA" userId="408fd9ff-f42e-413b-896c-1940cb43eca6" providerId="ADAL" clId="{A1FC803C-F998-4D17-AD3A-CD1E939E152F}" dt="2026-05-12T00:16:36.020" v="1062"/>
        <pc:sldMkLst>
          <pc:docMk/>
          <pc:sldMk cId="1245555779" sldId="261"/>
        </pc:sldMkLst>
        <pc:spChg chg="mod">
          <ac:chgData name="SANTIAGO ARAYA ESPINOZA" userId="408fd9ff-f42e-413b-896c-1940cb43eca6" providerId="ADAL" clId="{A1FC803C-F998-4D17-AD3A-CD1E939E152F}" dt="2026-05-10T00:43:35.916" v="596" actId="20577"/>
          <ac:spMkLst>
            <pc:docMk/>
            <pc:sldMk cId="1245555779" sldId="261"/>
            <ac:spMk id="2" creationId="{5CDECB1A-5B2A-0532-10A5-4C5D75DFED6E}"/>
          </ac:spMkLst>
        </pc:spChg>
        <pc:spChg chg="mod">
          <ac:chgData name="SANTIAGO ARAYA ESPINOZA" userId="408fd9ff-f42e-413b-896c-1940cb43eca6" providerId="ADAL" clId="{A1FC803C-F998-4D17-AD3A-CD1E939E152F}" dt="2026-05-10T00:54:53.650" v="749" actId="20577"/>
          <ac:spMkLst>
            <pc:docMk/>
            <pc:sldMk cId="1245555779" sldId="261"/>
            <ac:spMk id="3" creationId="{87C3ED78-AF99-332B-5C5D-20FED412ACE4}"/>
          </ac:spMkLst>
        </pc:spChg>
        <pc:picChg chg="add mod modCrop">
          <ac:chgData name="SANTIAGO ARAYA ESPINOZA" userId="408fd9ff-f42e-413b-896c-1940cb43eca6" providerId="ADAL" clId="{A1FC803C-F998-4D17-AD3A-CD1E939E152F}" dt="2026-05-10T16:13:58.182" v="859" actId="732"/>
          <ac:picMkLst>
            <pc:docMk/>
            <pc:sldMk cId="1245555779" sldId="261"/>
            <ac:picMk id="7" creationId="{8C9104D9-F20C-855D-5BCF-0C5159A7F384}"/>
          </ac:picMkLst>
        </pc:picChg>
      </pc:sldChg>
      <pc:sldChg chg="addSp delSp modSp add mod ord modTransition">
        <pc:chgData name="SANTIAGO ARAYA ESPINOZA" userId="408fd9ff-f42e-413b-896c-1940cb43eca6" providerId="ADAL" clId="{A1FC803C-F998-4D17-AD3A-CD1E939E152F}" dt="2026-05-12T00:13:51.721" v="1049"/>
        <pc:sldMkLst>
          <pc:docMk/>
          <pc:sldMk cId="2842870506" sldId="262"/>
        </pc:sldMkLst>
        <pc:spChg chg="mod">
          <ac:chgData name="SANTIAGO ARAYA ESPINOZA" userId="408fd9ff-f42e-413b-896c-1940cb43eca6" providerId="ADAL" clId="{A1FC803C-F998-4D17-AD3A-CD1E939E152F}" dt="2026-05-10T01:07:30.441" v="772" actId="20577"/>
          <ac:spMkLst>
            <pc:docMk/>
            <pc:sldMk cId="2842870506" sldId="262"/>
            <ac:spMk id="2" creationId="{6CE3F244-93E1-DCFE-BE88-203610C20CAA}"/>
          </ac:spMkLst>
        </pc:spChg>
        <pc:spChg chg="mod">
          <ac:chgData name="SANTIAGO ARAYA ESPINOZA" userId="408fd9ff-f42e-413b-896c-1940cb43eca6" providerId="ADAL" clId="{A1FC803C-F998-4D17-AD3A-CD1E939E152F}" dt="2026-05-10T01:10:16.111" v="805"/>
          <ac:spMkLst>
            <pc:docMk/>
            <pc:sldMk cId="2842870506" sldId="262"/>
            <ac:spMk id="3" creationId="{A974A8A8-ABD9-B4DC-1254-ED32531D8B23}"/>
          </ac:spMkLst>
        </pc:spChg>
        <pc:picChg chg="add mod modCrop">
          <ac:chgData name="SANTIAGO ARAYA ESPINOZA" userId="408fd9ff-f42e-413b-896c-1940cb43eca6" providerId="ADAL" clId="{A1FC803C-F998-4D17-AD3A-CD1E939E152F}" dt="2026-05-10T01:09:05.378" v="804" actId="1076"/>
          <ac:picMkLst>
            <pc:docMk/>
            <pc:sldMk cId="2842870506" sldId="262"/>
            <ac:picMk id="8" creationId="{1BC58AB4-FFC3-7DF6-49B6-5F4F49B11CB9}"/>
          </ac:picMkLst>
        </pc:picChg>
      </pc:sldChg>
      <pc:sldChg chg="add modTransition">
        <pc:chgData name="SANTIAGO ARAYA ESPINOZA" userId="408fd9ff-f42e-413b-896c-1940cb43eca6" providerId="ADAL" clId="{A1FC803C-F998-4D17-AD3A-CD1E939E152F}" dt="2026-05-12T00:13:49.429" v="1048"/>
        <pc:sldMkLst>
          <pc:docMk/>
          <pc:sldMk cId="638568123" sldId="263"/>
        </pc:sldMkLst>
      </pc:sldChg>
      <pc:sldChg chg="addSp delSp modSp add mod modTransition setBg">
        <pc:chgData name="SANTIAGO ARAYA ESPINOZA" userId="408fd9ff-f42e-413b-896c-1940cb43eca6" providerId="ADAL" clId="{A1FC803C-F998-4D17-AD3A-CD1E939E152F}" dt="2026-05-13T04:17:19.624" v="1065"/>
        <pc:sldMkLst>
          <pc:docMk/>
          <pc:sldMk cId="266308987" sldId="264"/>
        </pc:sldMkLst>
        <pc:spChg chg="mod">
          <ac:chgData name="SANTIAGO ARAYA ESPINOZA" userId="408fd9ff-f42e-413b-896c-1940cb43eca6" providerId="ADAL" clId="{A1FC803C-F998-4D17-AD3A-CD1E939E152F}" dt="2026-05-10T01:12:15.576" v="818" actId="26606"/>
          <ac:spMkLst>
            <pc:docMk/>
            <pc:sldMk cId="266308987" sldId="264"/>
            <ac:spMk id="2" creationId="{F67E5DE0-E1A9-DF12-9473-BBB2D80BE69B}"/>
          </ac:spMkLst>
        </pc:spChg>
        <pc:spChg chg="mod">
          <ac:chgData name="SANTIAGO ARAYA ESPINOZA" userId="408fd9ff-f42e-413b-896c-1940cb43eca6" providerId="ADAL" clId="{A1FC803C-F998-4D17-AD3A-CD1E939E152F}" dt="2026-05-10T02:37:37.895" v="847" actId="1076"/>
          <ac:spMkLst>
            <pc:docMk/>
            <pc:sldMk cId="266308987" sldId="264"/>
            <ac:spMk id="3" creationId="{78E4D0DE-8D8A-159C-04DD-A638719028C6}"/>
          </ac:spMkLst>
        </pc:spChg>
        <pc:spChg chg="add">
          <ac:chgData name="SANTIAGO ARAYA ESPINOZA" userId="408fd9ff-f42e-413b-896c-1940cb43eca6" providerId="ADAL" clId="{A1FC803C-F998-4D17-AD3A-CD1E939E152F}" dt="2026-05-10T01:12:15.576" v="818" actId="26606"/>
          <ac:spMkLst>
            <pc:docMk/>
            <pc:sldMk cId="266308987" sldId="264"/>
            <ac:spMk id="21" creationId="{8C790BE2-4E4F-4AAF-81A2-4A6F4885EBE6}"/>
          </ac:spMkLst>
        </pc:spChg>
        <pc:spChg chg="add">
          <ac:chgData name="SANTIAGO ARAYA ESPINOZA" userId="408fd9ff-f42e-413b-896c-1940cb43eca6" providerId="ADAL" clId="{A1FC803C-F998-4D17-AD3A-CD1E939E152F}" dt="2026-05-10T01:12:15.576" v="818" actId="26606"/>
          <ac:spMkLst>
            <pc:docMk/>
            <pc:sldMk cId="266308987" sldId="264"/>
            <ac:spMk id="23" creationId="{D28B54C3-B57B-472A-B96E-1FCB67093DC2}"/>
          </ac:spMkLst>
        </pc:spChg>
        <pc:spChg chg="add">
          <ac:chgData name="SANTIAGO ARAYA ESPINOZA" userId="408fd9ff-f42e-413b-896c-1940cb43eca6" providerId="ADAL" clId="{A1FC803C-F998-4D17-AD3A-CD1E939E152F}" dt="2026-05-10T01:12:15.576" v="818" actId="26606"/>
          <ac:spMkLst>
            <pc:docMk/>
            <pc:sldMk cId="266308987" sldId="264"/>
            <ac:spMk id="25" creationId="{7DB3C429-F8DA-49B9-AF84-21996FCF78B5}"/>
          </ac:spMkLst>
        </pc:spChg>
        <pc:spChg chg="add">
          <ac:chgData name="SANTIAGO ARAYA ESPINOZA" userId="408fd9ff-f42e-413b-896c-1940cb43eca6" providerId="ADAL" clId="{A1FC803C-F998-4D17-AD3A-CD1E939E152F}" dt="2026-05-10T01:12:15.576" v="818" actId="26606"/>
          <ac:spMkLst>
            <pc:docMk/>
            <pc:sldMk cId="266308987" sldId="264"/>
            <ac:spMk id="27" creationId="{E12088DD-B1AD-40E0-8B86-1D87A2CCD9BE}"/>
          </ac:spMkLst>
        </pc:spChg>
        <pc:spChg chg="add">
          <ac:chgData name="SANTIAGO ARAYA ESPINOZA" userId="408fd9ff-f42e-413b-896c-1940cb43eca6" providerId="ADAL" clId="{A1FC803C-F998-4D17-AD3A-CD1E939E152F}" dt="2026-05-10T01:12:15.576" v="818" actId="26606"/>
          <ac:spMkLst>
            <pc:docMk/>
            <pc:sldMk cId="266308987" sldId="264"/>
            <ac:spMk id="31" creationId="{0C395952-4E26-45A2-8756-2ADFD6E53C6E}"/>
          </ac:spMkLst>
        </pc:spChg>
        <pc:spChg chg="add">
          <ac:chgData name="SANTIAGO ARAYA ESPINOZA" userId="408fd9ff-f42e-413b-896c-1940cb43eca6" providerId="ADAL" clId="{A1FC803C-F998-4D17-AD3A-CD1E939E152F}" dt="2026-05-10T01:12:15.576" v="818" actId="26606"/>
          <ac:spMkLst>
            <pc:docMk/>
            <pc:sldMk cId="266308987" sldId="264"/>
            <ac:spMk id="33" creationId="{4734BADF-9461-4621-B112-2D7BABEA7D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6D1A1-7E53-45A2-AA10-32FF30A55042}" type="datetimeFigureOut">
              <a:rPr lang="es-CR" smtClean="0"/>
              <a:t>12/5/2026</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C24EF-FC87-47F0-84B4-21D751BD0238}" type="slidenum">
              <a:rPr lang="es-CR" smtClean="0"/>
              <a:t>‹Nº›</a:t>
            </a:fld>
            <a:endParaRPr lang="es-CR"/>
          </a:p>
        </p:txBody>
      </p:sp>
    </p:spTree>
    <p:extLst>
      <p:ext uri="{BB962C8B-B14F-4D97-AF65-F5344CB8AC3E}">
        <p14:creationId xmlns:p14="http://schemas.microsoft.com/office/powerpoint/2010/main" val="296673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110C24EF-FC87-47F0-84B4-21D751BD0238}" type="slidenum">
              <a:rPr lang="es-CR" smtClean="0"/>
              <a:t>1</a:t>
            </a:fld>
            <a:endParaRPr lang="es-CR"/>
          </a:p>
        </p:txBody>
      </p:sp>
    </p:spTree>
    <p:extLst>
      <p:ext uri="{BB962C8B-B14F-4D97-AF65-F5344CB8AC3E}">
        <p14:creationId xmlns:p14="http://schemas.microsoft.com/office/powerpoint/2010/main" val="341769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E9D6C9-77B0-0C44-C664-60E7B4AEC0A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R"/>
          </a:p>
        </p:txBody>
      </p:sp>
      <p:sp>
        <p:nvSpPr>
          <p:cNvPr id="3" name="Subtítulo 2">
            <a:extLst>
              <a:ext uri="{FF2B5EF4-FFF2-40B4-BE49-F238E27FC236}">
                <a16:creationId xmlns:a16="http://schemas.microsoft.com/office/drawing/2014/main" id="{9DB9308D-14D7-612C-FD01-DF12A532B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R"/>
          </a:p>
        </p:txBody>
      </p:sp>
      <p:sp>
        <p:nvSpPr>
          <p:cNvPr id="4" name="Marcador de fecha 3">
            <a:extLst>
              <a:ext uri="{FF2B5EF4-FFF2-40B4-BE49-F238E27FC236}">
                <a16:creationId xmlns:a16="http://schemas.microsoft.com/office/drawing/2014/main" id="{60E0273E-3C3D-7C52-CDDB-495A4851191B}"/>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4F433C12-976B-43CC-2E51-53CF1458393B}"/>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70F3058-3B72-A590-A7AF-BD6EF6725F6F}"/>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303590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1B52D-41C8-3406-FEC2-F2EDF133B2F9}"/>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AD27C489-3EF1-38A5-6B58-E2AA87D30B5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DA8B4DAF-D500-463E-EA2E-62DED9B40F99}"/>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5D3458A3-E4F9-6F6E-4395-DFB3CA9A961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06AFAC9-DBF0-B759-E0D0-9BFFAF5E3C8F}"/>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61988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AFF07F-0D14-25F4-EDAA-605C586B238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785E22D6-2FAF-376E-FCAB-63B82993B94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8D92CA9A-0932-7AE1-7C18-B2607B454166}"/>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E04FC70A-1FB2-2B1D-51F1-D584AB63552F}"/>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F1C98F6-C165-F089-DF6E-C7A7E7DFD261}"/>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61292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D5CF4-CE33-B3C0-5A67-C02BBB991FC4}"/>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7AA5352B-0B37-66BE-47AF-376D01E741B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E6D19227-A64B-E927-FF95-FF06C922A488}"/>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6900646B-72F5-05F8-8035-3FA40611585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58F895D-2B59-03AE-15C4-9E938944D3B7}"/>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66148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75992-366C-F7D3-BE91-6DEC60D5B13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B937FC26-0732-87C1-D62B-DAFE74B0BC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DA95FC6C-BFE8-01E8-5F9A-C722A4B7B410}"/>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4D47E039-0F07-7D20-3210-91FA05D0181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7AB8D169-0173-CE48-35A6-34B869D76381}"/>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138802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E558B-9604-83C0-5735-14B537F5F59B}"/>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AFF85324-6F63-C0B4-70DA-1D5677CF2F9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contenido 3">
            <a:extLst>
              <a:ext uri="{FF2B5EF4-FFF2-40B4-BE49-F238E27FC236}">
                <a16:creationId xmlns:a16="http://schemas.microsoft.com/office/drawing/2014/main" id="{6AFEA9CB-7DC4-8598-35FB-3B74F897290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fecha 4">
            <a:extLst>
              <a:ext uri="{FF2B5EF4-FFF2-40B4-BE49-F238E27FC236}">
                <a16:creationId xmlns:a16="http://schemas.microsoft.com/office/drawing/2014/main" id="{DCD959F1-34C0-1C2B-FF14-F88B4989B311}"/>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6" name="Marcador de pie de página 5">
            <a:extLst>
              <a:ext uri="{FF2B5EF4-FFF2-40B4-BE49-F238E27FC236}">
                <a16:creationId xmlns:a16="http://schemas.microsoft.com/office/drawing/2014/main" id="{7081F91C-7961-AA90-AD48-B7A8C1086909}"/>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85837DD-9E5D-075C-B563-5DCC2E00AB42}"/>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72492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F96F5-5568-84F9-2262-4E5E93ABDB72}"/>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A9B143AE-A61A-8EDB-21BA-F2EF8C901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0D11B94-D07F-6FEA-6030-84D4FEE738A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texto 4">
            <a:extLst>
              <a:ext uri="{FF2B5EF4-FFF2-40B4-BE49-F238E27FC236}">
                <a16:creationId xmlns:a16="http://schemas.microsoft.com/office/drawing/2014/main" id="{9A67CE47-C240-3508-DD8E-8FFC27C17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268ACEE-713D-F9C0-F7CC-A2D0B77A890F}"/>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7" name="Marcador de fecha 6">
            <a:extLst>
              <a:ext uri="{FF2B5EF4-FFF2-40B4-BE49-F238E27FC236}">
                <a16:creationId xmlns:a16="http://schemas.microsoft.com/office/drawing/2014/main" id="{A45DBF90-7146-FFFE-0B59-B8C86DEC990F}"/>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8" name="Marcador de pie de página 7">
            <a:extLst>
              <a:ext uri="{FF2B5EF4-FFF2-40B4-BE49-F238E27FC236}">
                <a16:creationId xmlns:a16="http://schemas.microsoft.com/office/drawing/2014/main" id="{67ED2C75-608D-F681-ADA6-B1CDBA24320C}"/>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3F0DDD62-87E4-9AD4-C772-92B0D7F5E232}"/>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93244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14EE7-F3D9-809F-EF34-C6E13D7F4C20}"/>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fecha 2">
            <a:extLst>
              <a:ext uri="{FF2B5EF4-FFF2-40B4-BE49-F238E27FC236}">
                <a16:creationId xmlns:a16="http://schemas.microsoft.com/office/drawing/2014/main" id="{D16F34A2-452C-08D1-F20C-A711C7F41EA3}"/>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4" name="Marcador de pie de página 3">
            <a:extLst>
              <a:ext uri="{FF2B5EF4-FFF2-40B4-BE49-F238E27FC236}">
                <a16:creationId xmlns:a16="http://schemas.microsoft.com/office/drawing/2014/main" id="{70BE1876-6111-FB0B-D5CF-302660D2C655}"/>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9BB66831-2296-AD4B-7D95-1E8A472975DE}"/>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56963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2AF12F-D99E-133B-B184-268D430F9A04}"/>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3" name="Marcador de pie de página 2">
            <a:extLst>
              <a:ext uri="{FF2B5EF4-FFF2-40B4-BE49-F238E27FC236}">
                <a16:creationId xmlns:a16="http://schemas.microsoft.com/office/drawing/2014/main" id="{ED04E2DC-00F5-6571-9E00-0C2647969311}"/>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16E2C413-877A-5177-55DF-D5C9CA5D4B22}"/>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197299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A27AFA-5A00-F1C7-009E-48ED67F678C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CE72A0B0-4127-2683-9EF3-7CD02A2DF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texto 3">
            <a:extLst>
              <a:ext uri="{FF2B5EF4-FFF2-40B4-BE49-F238E27FC236}">
                <a16:creationId xmlns:a16="http://schemas.microsoft.com/office/drawing/2014/main" id="{ECFEBF5D-1E88-75D0-84AD-2197CEF3E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F3004C2-42B2-FBD0-644E-CFB7FD4427F7}"/>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6" name="Marcador de pie de página 5">
            <a:extLst>
              <a:ext uri="{FF2B5EF4-FFF2-40B4-BE49-F238E27FC236}">
                <a16:creationId xmlns:a16="http://schemas.microsoft.com/office/drawing/2014/main" id="{B0BB5389-B07F-CE4B-39C7-CBD508D2732D}"/>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30887041-B2EA-6189-D8B5-94476D3892D8}"/>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74767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5EF08-115A-9B91-8051-A3BAA30AE97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posición de imagen 2">
            <a:extLst>
              <a:ext uri="{FF2B5EF4-FFF2-40B4-BE49-F238E27FC236}">
                <a16:creationId xmlns:a16="http://schemas.microsoft.com/office/drawing/2014/main" id="{70270453-76C7-61C1-BC1C-E77602B20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154074E3-0E48-6E3D-6532-29A100FDD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9CE9FED-710B-59B9-23AC-501853798D31}"/>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6" name="Marcador de pie de página 5">
            <a:extLst>
              <a:ext uri="{FF2B5EF4-FFF2-40B4-BE49-F238E27FC236}">
                <a16:creationId xmlns:a16="http://schemas.microsoft.com/office/drawing/2014/main" id="{EB472C31-EF33-521B-DDBC-81113A1A3AF2}"/>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5D93794-29B2-9AD0-7DF7-821D91AF4C0B}"/>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372557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D1C5B8-5442-F795-B440-9492B00A5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56DC08A2-374C-FFB4-2E09-7D0C8F964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DBECBCED-4795-7A13-37F4-A24239114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FA93EF3B-872B-66FC-0356-6A83A6907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R"/>
          </a:p>
        </p:txBody>
      </p:sp>
      <p:sp>
        <p:nvSpPr>
          <p:cNvPr id="6" name="Marcador de número de diapositiva 5">
            <a:extLst>
              <a:ext uri="{FF2B5EF4-FFF2-40B4-BE49-F238E27FC236}">
                <a16:creationId xmlns:a16="http://schemas.microsoft.com/office/drawing/2014/main" id="{DDCD344D-AF44-419F-13DC-FD0049E30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956598-F09F-42A1-AC16-A5CDA4F8BD32}" type="slidenum">
              <a:rPr lang="es-CR" smtClean="0"/>
              <a:t>‹Nº›</a:t>
            </a:fld>
            <a:endParaRPr lang="es-CR"/>
          </a:p>
        </p:txBody>
      </p:sp>
    </p:spTree>
    <p:extLst>
      <p:ext uri="{BB962C8B-B14F-4D97-AF65-F5344CB8AC3E}">
        <p14:creationId xmlns:p14="http://schemas.microsoft.com/office/powerpoint/2010/main" val="2264979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Título 1">
            <a:extLst>
              <a:ext uri="{FF2B5EF4-FFF2-40B4-BE49-F238E27FC236}">
                <a16:creationId xmlns:a16="http://schemas.microsoft.com/office/drawing/2014/main" id="{1A4D5D9C-4033-4E87-1C1A-9A87C2CA3503}"/>
              </a:ext>
            </a:extLst>
          </p:cNvPr>
          <p:cNvSpPr txBox="1">
            <a:spLocks/>
          </p:cNvSpPr>
          <p:nvPr/>
        </p:nvSpPr>
        <p:spPr>
          <a:xfrm>
            <a:off x="0" y="192025"/>
            <a:ext cx="9068535" cy="10881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StoreIT Desktop Installation Manual</a:t>
            </a:r>
          </a:p>
          <a:p>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Imagen 17">
            <a:extLst>
              <a:ext uri="{FF2B5EF4-FFF2-40B4-BE49-F238E27FC236}">
                <a16:creationId xmlns:a16="http://schemas.microsoft.com/office/drawing/2014/main" id="{1AFD9C55-DDEC-CC36-2DA5-29D25A7E2BAE}"/>
              </a:ext>
            </a:extLst>
          </p:cNvPr>
          <p:cNvPicPr>
            <a:picLocks noChangeAspect="1"/>
          </p:cNvPicPr>
          <p:nvPr/>
        </p:nvPicPr>
        <p:blipFill>
          <a:blip r:embed="rId3">
            <a:extLst>
              <a:ext uri="{28A0092B-C50C-407E-A947-70E740481C1C}">
                <a14:useLocalDpi xmlns:a14="http://schemas.microsoft.com/office/drawing/2010/main" val="0"/>
              </a:ext>
            </a:extLst>
          </a:blip>
          <a:srcRect l="19095" t="3338" r="19287" b="14249"/>
          <a:stretch>
            <a:fillRect/>
          </a:stretch>
        </p:blipFill>
        <p:spPr>
          <a:xfrm>
            <a:off x="9525419" y="2743199"/>
            <a:ext cx="2310064" cy="3089709"/>
          </a:xfrm>
          <a:prstGeom prst="rect">
            <a:avLst/>
          </a:prstGeom>
        </p:spPr>
      </p:pic>
      <p:pic>
        <p:nvPicPr>
          <p:cNvPr id="20" name="Imagen 19">
            <a:extLst>
              <a:ext uri="{FF2B5EF4-FFF2-40B4-BE49-F238E27FC236}">
                <a16:creationId xmlns:a16="http://schemas.microsoft.com/office/drawing/2014/main" id="{027FD3C3-88A7-54C3-F0D6-3E5E3676D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868" y="137996"/>
            <a:ext cx="1511166" cy="1653241"/>
          </a:xfrm>
          <a:prstGeom prst="rect">
            <a:avLst/>
          </a:prstGeom>
        </p:spPr>
      </p:pic>
      <p:pic>
        <p:nvPicPr>
          <p:cNvPr id="28" name="Imagen 27">
            <a:extLst>
              <a:ext uri="{FF2B5EF4-FFF2-40B4-BE49-F238E27FC236}">
                <a16:creationId xmlns:a16="http://schemas.microsoft.com/office/drawing/2014/main" id="{D1177F49-981A-6076-4A27-459DEA36D5D8}"/>
              </a:ext>
            </a:extLst>
          </p:cNvPr>
          <p:cNvPicPr>
            <a:picLocks noChangeAspect="1"/>
          </p:cNvPicPr>
          <p:nvPr/>
        </p:nvPicPr>
        <p:blipFill>
          <a:blip r:embed="rId5">
            <a:extLst>
              <a:ext uri="{28A0092B-C50C-407E-A947-70E740481C1C}">
                <a14:useLocalDpi xmlns:a14="http://schemas.microsoft.com/office/drawing/2010/main" val="0"/>
              </a:ext>
            </a:extLst>
          </a:blip>
          <a:srcRect t="334" b="7135"/>
          <a:stretch>
            <a:fillRect/>
          </a:stretch>
        </p:blipFill>
        <p:spPr>
          <a:xfrm>
            <a:off x="213320" y="1490472"/>
            <a:ext cx="8639584" cy="5156788"/>
          </a:xfrm>
          <a:prstGeom prst="rect">
            <a:avLst/>
          </a:prstGeom>
        </p:spPr>
      </p:pic>
    </p:spTree>
    <p:extLst>
      <p:ext uri="{BB962C8B-B14F-4D97-AF65-F5344CB8AC3E}">
        <p14:creationId xmlns:p14="http://schemas.microsoft.com/office/powerpoint/2010/main" val="2623815332"/>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9DBE9-F2B8-F608-BE7E-7886A13B744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BEEC9-4FB0-9492-BD1C-C21DCD407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CF3E6BF1-B2F3-95C7-E85B-37B8EF57B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D4C40AAE-C9FC-E9B6-3D4A-7D0E4B841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75864C6E-5816-C80F-A298-8B579871F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5" name="Imagen 4">
            <a:extLst>
              <a:ext uri="{FF2B5EF4-FFF2-40B4-BE49-F238E27FC236}">
                <a16:creationId xmlns:a16="http://schemas.microsoft.com/office/drawing/2014/main" id="{35079EE8-0617-AAF4-CCAD-295B80487985}"/>
              </a:ext>
            </a:extLst>
          </p:cNvPr>
          <p:cNvPicPr>
            <a:picLocks noChangeAspect="1"/>
          </p:cNvPicPr>
          <p:nvPr/>
        </p:nvPicPr>
        <p:blipFill>
          <a:blip r:embed="rId2">
            <a:extLst>
              <a:ext uri="{28A0092B-C50C-407E-A947-70E740481C1C}">
                <a14:useLocalDpi xmlns:a14="http://schemas.microsoft.com/office/drawing/2010/main" val="0"/>
              </a:ext>
            </a:extLst>
          </a:blip>
          <a:srcRect l="716" t="891" r="511" b="810"/>
          <a:stretch>
            <a:fillRect/>
          </a:stretch>
        </p:blipFill>
        <p:spPr>
          <a:xfrm>
            <a:off x="718727" y="507519"/>
            <a:ext cx="7661709" cy="5842534"/>
          </a:xfrm>
          <a:prstGeom prst="rect">
            <a:avLst/>
          </a:prstGeom>
        </p:spPr>
      </p:pic>
      <p:sp>
        <p:nvSpPr>
          <p:cNvPr id="2" name="Título 1">
            <a:extLst>
              <a:ext uri="{FF2B5EF4-FFF2-40B4-BE49-F238E27FC236}">
                <a16:creationId xmlns:a16="http://schemas.microsoft.com/office/drawing/2014/main" id="{348D33AB-A8D5-B613-B597-AEE3E74AB272}"/>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Step #1</a:t>
            </a:r>
          </a:p>
          <a:p>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91D9A31D-CEBF-1EE2-A07A-6527A2511394}"/>
              </a:ext>
            </a:extLst>
          </p:cNvPr>
          <p:cNvSpPr txBox="1">
            <a:spLocks/>
          </p:cNvSpPr>
          <p:nvPr/>
        </p:nvSpPr>
        <p:spPr>
          <a:xfrm>
            <a:off x="8996157" y="1963435"/>
            <a:ext cx="326745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noProof="0">
                <a:solidFill>
                  <a:schemeClr val="bg1"/>
                </a:solidFill>
                <a:latin typeface="Open Sans" panose="020B0606030504020204" pitchFamily="34" charset="0"/>
                <a:ea typeface="Open Sans" panose="020B0606030504020204" pitchFamily="34" charset="0"/>
                <a:cs typeface="Open Sans" panose="020B0606030504020204" pitchFamily="34" charset="0"/>
              </a:rPr>
              <a:t>Open the installer, </a:t>
            </a:r>
            <a:r>
              <a:rPr lang="en-US" sz="2000" err="1">
                <a:solidFill>
                  <a:schemeClr val="bg1"/>
                </a:solidFill>
                <a:latin typeface="Open Sans" panose="020B0606030504020204" pitchFamily="34" charset="0"/>
                <a:ea typeface="Open Sans" panose="020B0606030504020204" pitchFamily="34" charset="0"/>
                <a:cs typeface="Open Sans" panose="020B0606030504020204" pitchFamily="34" charset="0"/>
              </a:rPr>
              <a:t>nam</a:t>
            </a:r>
            <a:r>
              <a:rPr lang="en-US" sz="2000" noProof="0">
                <a:solidFill>
                  <a:schemeClr val="bg1"/>
                </a:solidFill>
                <a:latin typeface="Open Sans" panose="020B0606030504020204" pitchFamily="34" charset="0"/>
                <a:ea typeface="Open Sans" panose="020B0606030504020204" pitchFamily="34" charset="0"/>
                <a:cs typeface="Open Sans" panose="020B0606030504020204" pitchFamily="34" charset="0"/>
              </a:rPr>
              <a:t>ed StoreIInstaller.exe, read the welcome message, and then click Next.</a:t>
            </a:r>
          </a:p>
        </p:txBody>
      </p:sp>
    </p:spTree>
    <p:extLst>
      <p:ext uri="{BB962C8B-B14F-4D97-AF65-F5344CB8AC3E}">
        <p14:creationId xmlns:p14="http://schemas.microsoft.com/office/powerpoint/2010/main" val="1593907109"/>
      </p:ext>
    </p:extLst>
  </p:cSld>
  <p:clrMapOvr>
    <a:masterClrMapping/>
  </p:clrMapOvr>
  <mc:AlternateContent xmlns:mc="http://schemas.openxmlformats.org/markup-compatibility/2006">
    <mc:Choice xmlns:p14="http://schemas.microsoft.com/office/powerpoint/2010/main" Requires="p14">
      <p:transition spd="slow" p14:dur="2000" advClick="0" advTm="16500"/>
    </mc:Choice>
    <mc:Fallback>
      <p:transition spd="slow" advClick="0" advTm="165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145EC3-70B4-08C4-C241-A34809665C4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2BAD2F-AD68-8E87-6F13-8F7012200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F0F505CC-37E4-B140-C9BC-7295A3894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983F1E64-1E7C-DE6C-052D-AE9E82CC9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C2E32EE7-0E44-F9CA-069C-F27716AD6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E7C27ED5-9F43-5116-5CCF-5ADCE9DBF53B}"/>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Step #</a:t>
            </a:r>
            <a:r>
              <a:rPr lang="en-US" sz="360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US" sz="36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A6ADB4F6-FA87-70DC-5772-631D5853B791}"/>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Enter the URL of the hosting where StoreIT Web is installed. You can find it in the email you received when you activated your account, or you can get it directly from the corresponding page. Then, click Next.</a:t>
            </a:r>
            <a:endParaRPr lang="en-US" sz="20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Imagen 6">
            <a:extLst>
              <a:ext uri="{FF2B5EF4-FFF2-40B4-BE49-F238E27FC236}">
                <a16:creationId xmlns:a16="http://schemas.microsoft.com/office/drawing/2014/main" id="{CF04AE03-CDA4-084B-E746-D58DC310E428}"/>
              </a:ext>
            </a:extLst>
          </p:cNvPr>
          <p:cNvPicPr>
            <a:picLocks noChangeAspect="1"/>
          </p:cNvPicPr>
          <p:nvPr/>
        </p:nvPicPr>
        <p:blipFill>
          <a:blip r:embed="rId2">
            <a:extLst>
              <a:ext uri="{28A0092B-C50C-407E-A947-70E740481C1C}">
                <a14:useLocalDpi xmlns:a14="http://schemas.microsoft.com/office/drawing/2010/main" val="0"/>
              </a:ext>
            </a:extLst>
          </a:blip>
          <a:srcRect l="353" t="1105" r="624" b="1144"/>
          <a:stretch>
            <a:fillRect/>
          </a:stretch>
        </p:blipFill>
        <p:spPr>
          <a:xfrm>
            <a:off x="718727" y="506662"/>
            <a:ext cx="7661709" cy="5848417"/>
          </a:xfrm>
          <a:prstGeom prst="rect">
            <a:avLst/>
          </a:prstGeom>
        </p:spPr>
      </p:pic>
    </p:spTree>
    <p:extLst>
      <p:ext uri="{BB962C8B-B14F-4D97-AF65-F5344CB8AC3E}">
        <p14:creationId xmlns:p14="http://schemas.microsoft.com/office/powerpoint/2010/main" val="2824816649"/>
      </p:ext>
    </p:extLst>
  </p:cSld>
  <p:clrMapOvr>
    <a:masterClrMapping/>
  </p:clrMapOvr>
  <mc:AlternateContent xmlns:mc="http://schemas.openxmlformats.org/markup-compatibility/2006">
    <mc:Choice xmlns:p14="http://schemas.microsoft.com/office/powerpoint/2010/main" Requires="p14">
      <p:transition spd="slow" p14:dur="2000" advClick="0" advTm="25500"/>
    </mc:Choice>
    <mc:Fallback>
      <p:transition spd="slow" advClick="0" advTm="255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9B58D7-3D98-AC80-FE69-D51C684D3B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561493-0140-D1AE-DCB6-087A867B2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19EB1744-4DFA-705D-2D5C-87442AC90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F2339770-0A17-CBB3-BC59-F91BD041F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85992C7C-4E0C-AE6A-1D09-C93918A30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D896DE9F-E7BF-4557-8D31-D64B70F4A378}"/>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Step #3</a:t>
            </a:r>
          </a:p>
          <a:p>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6DE47678-308F-9B36-1668-4F4FF94D1DC4}"/>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Read the terms and conditions of the application. Then,    accept them and       click Next.</a:t>
            </a:r>
            <a:endParaRPr lang="en-US" sz="20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C321D70D-3744-0148-8C9B-CD6ACB4D6741}"/>
              </a:ext>
            </a:extLst>
          </p:cNvPr>
          <p:cNvPicPr>
            <a:picLocks noChangeAspect="1"/>
          </p:cNvPicPr>
          <p:nvPr/>
        </p:nvPicPr>
        <p:blipFill>
          <a:blip r:embed="rId2">
            <a:extLst>
              <a:ext uri="{28A0092B-C50C-407E-A947-70E740481C1C}">
                <a14:useLocalDpi xmlns:a14="http://schemas.microsoft.com/office/drawing/2010/main" val="0"/>
              </a:ext>
            </a:extLst>
          </a:blip>
          <a:srcRect l="340" t="1160" r="398" b="1289"/>
          <a:stretch>
            <a:fillRect/>
          </a:stretch>
        </p:blipFill>
        <p:spPr>
          <a:xfrm>
            <a:off x="727545" y="507519"/>
            <a:ext cx="7661710" cy="5848416"/>
          </a:xfrm>
          <a:prstGeom prst="rect">
            <a:avLst/>
          </a:prstGeom>
        </p:spPr>
      </p:pic>
    </p:spTree>
    <p:extLst>
      <p:ext uri="{BB962C8B-B14F-4D97-AF65-F5344CB8AC3E}">
        <p14:creationId xmlns:p14="http://schemas.microsoft.com/office/powerpoint/2010/main" val="3147307723"/>
      </p:ext>
    </p:extLst>
  </p:cSld>
  <p:clrMapOvr>
    <a:masterClrMapping/>
  </p:clrMapOvr>
  <mc:AlternateContent xmlns:mc="http://schemas.openxmlformats.org/markup-compatibility/2006" xmlns:p14="http://schemas.microsoft.com/office/powerpoint/2010/main">
    <mc:Choice Requires="p14">
      <p:transition spd="slow" p14:dur="2000" advClick="0" advTm="13500"/>
    </mc:Choice>
    <mc:Fallback xmlns="">
      <p:transition spd="slow" advClick="0" advTm="135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39B96E-DF45-A956-FCAD-1A0146F1FD1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5EA02E-D9A3-A879-5F97-F12875755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C4ECE972-D8FA-10C2-9793-135B7DF55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D1D0456-207A-EF53-BE27-40A1279EF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273E8A49-B876-805C-D4FA-7CDAA2D5E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75E0D316-E322-2AEE-916A-C7CB59173528}"/>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Step #4</a:t>
            </a:r>
          </a:p>
          <a:p>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09E8BDC8-731E-657B-41F7-B984827BABAE}"/>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Read the license agreement of the application. Then,    accept it and              click Next.</a:t>
            </a:r>
            <a:endParaRPr lang="en-US" sz="20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Imagen 5">
            <a:extLst>
              <a:ext uri="{FF2B5EF4-FFF2-40B4-BE49-F238E27FC236}">
                <a16:creationId xmlns:a16="http://schemas.microsoft.com/office/drawing/2014/main" id="{3AEA8006-7A10-52F5-4EBE-E0E9A473DACA}"/>
              </a:ext>
            </a:extLst>
          </p:cNvPr>
          <p:cNvPicPr>
            <a:picLocks noChangeAspect="1"/>
          </p:cNvPicPr>
          <p:nvPr/>
        </p:nvPicPr>
        <p:blipFill>
          <a:blip r:embed="rId2">
            <a:extLst>
              <a:ext uri="{28A0092B-C50C-407E-A947-70E740481C1C}">
                <a14:useLocalDpi xmlns:a14="http://schemas.microsoft.com/office/drawing/2010/main" val="0"/>
              </a:ext>
            </a:extLst>
          </a:blip>
          <a:srcRect l="385" t="1236" r="528" b="1061"/>
          <a:stretch>
            <a:fillRect/>
          </a:stretch>
        </p:blipFill>
        <p:spPr>
          <a:xfrm>
            <a:off x="727543" y="504792"/>
            <a:ext cx="7661711" cy="5848416"/>
          </a:xfrm>
          <a:prstGeom prst="rect">
            <a:avLst/>
          </a:prstGeom>
        </p:spPr>
      </p:pic>
    </p:spTree>
    <p:extLst>
      <p:ext uri="{BB962C8B-B14F-4D97-AF65-F5344CB8AC3E}">
        <p14:creationId xmlns:p14="http://schemas.microsoft.com/office/powerpoint/2010/main" val="2540069076"/>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AC2FE0-898E-4E3C-9DBB-4DAAE217F5F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933643-4AAE-BF83-E4C8-90C5F51A8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FE2A4880-2643-0A2D-A95D-0D24ABD86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E7D0E829-BFE5-A912-04CC-CB1B0A73C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B1889B25-A29B-C80E-29C9-321F8282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5CDECB1A-5B2A-0532-10A5-4C5D75DFED6E}"/>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Step #5</a:t>
            </a:r>
          </a:p>
          <a:p>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87C3ED78-AF99-332B-5C5D-20FED412ACE4}"/>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Choose whether you want to create a shortcut to the application on            your desktop or         not. Then, click Next.</a:t>
            </a:r>
            <a:endParaRPr lang="en-US" sz="20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Imagen 6">
            <a:extLst>
              <a:ext uri="{FF2B5EF4-FFF2-40B4-BE49-F238E27FC236}">
                <a16:creationId xmlns:a16="http://schemas.microsoft.com/office/drawing/2014/main" id="{8C9104D9-F20C-855D-5BCF-0C5159A7F384}"/>
              </a:ext>
            </a:extLst>
          </p:cNvPr>
          <p:cNvPicPr>
            <a:picLocks noChangeAspect="1"/>
          </p:cNvPicPr>
          <p:nvPr/>
        </p:nvPicPr>
        <p:blipFill>
          <a:blip r:embed="rId2">
            <a:extLst>
              <a:ext uri="{28A0092B-C50C-407E-A947-70E740481C1C}">
                <a14:useLocalDpi xmlns:a14="http://schemas.microsoft.com/office/drawing/2010/main" val="0"/>
              </a:ext>
            </a:extLst>
          </a:blip>
          <a:srcRect l="740" t="819" r="448" b="1076"/>
          <a:stretch>
            <a:fillRect/>
          </a:stretch>
        </p:blipFill>
        <p:spPr>
          <a:xfrm>
            <a:off x="725231" y="507519"/>
            <a:ext cx="7655205" cy="5848416"/>
          </a:xfrm>
          <a:prstGeom prst="rect">
            <a:avLst/>
          </a:prstGeom>
        </p:spPr>
      </p:pic>
    </p:spTree>
    <p:extLst>
      <p:ext uri="{BB962C8B-B14F-4D97-AF65-F5344CB8AC3E}">
        <p14:creationId xmlns:p14="http://schemas.microsoft.com/office/powerpoint/2010/main" val="1245555779"/>
      </p:ext>
    </p:extLst>
  </p:cSld>
  <p:clrMapOvr>
    <a:masterClrMapping/>
  </p:clrMapOvr>
  <mc:AlternateContent xmlns:mc="http://schemas.openxmlformats.org/markup-compatibility/2006" xmlns:p14="http://schemas.microsoft.com/office/powerpoint/2010/main">
    <mc:Choice Requires="p14">
      <p:transition spd="slow" p14:dur="2000" advClick="0" advTm="6500"/>
    </mc:Choice>
    <mc:Fallback xmlns="">
      <p:transition spd="slow" advClick="0" advTm="65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2B42A8-D345-91C1-EA46-B1BE1E6095F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668B8E-82AB-AE02-AF85-50B866F62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0099F5F8-C8D3-7985-4332-2926E9CD3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4191519E-D8E8-D5F9-C358-8D443BEB7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30A66D9F-0537-46EB-3650-C5B3651D4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D2BFE4B4-7011-8CF1-FE32-04495693C5DF}"/>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Step #6</a:t>
            </a:r>
          </a:p>
          <a:p>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7262CD7E-22BD-3C76-6C4A-804917AB9CD2}"/>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This is the final step before installation. You can click Back to review or change any of the previous steps. Once you're ready, click Install.</a:t>
            </a:r>
            <a:endParaRPr lang="en-US" sz="20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A4E51DCF-8441-BDF1-D56B-6B1FA5FDFFF1}"/>
              </a:ext>
            </a:extLst>
          </p:cNvPr>
          <p:cNvPicPr>
            <a:picLocks noChangeAspect="1"/>
          </p:cNvPicPr>
          <p:nvPr/>
        </p:nvPicPr>
        <p:blipFill>
          <a:blip r:embed="rId2">
            <a:extLst>
              <a:ext uri="{28A0092B-C50C-407E-A947-70E740481C1C}">
                <a14:useLocalDpi xmlns:a14="http://schemas.microsoft.com/office/drawing/2010/main" val="0"/>
              </a:ext>
            </a:extLst>
          </a:blip>
          <a:srcRect l="778" t="1008" r="595" b="1330"/>
          <a:stretch>
            <a:fillRect/>
          </a:stretch>
        </p:blipFill>
        <p:spPr>
          <a:xfrm>
            <a:off x="725231" y="507519"/>
            <a:ext cx="7655205" cy="5848416"/>
          </a:xfrm>
          <a:prstGeom prst="rect">
            <a:avLst/>
          </a:prstGeom>
        </p:spPr>
      </p:pic>
    </p:spTree>
    <p:extLst>
      <p:ext uri="{BB962C8B-B14F-4D97-AF65-F5344CB8AC3E}">
        <p14:creationId xmlns:p14="http://schemas.microsoft.com/office/powerpoint/2010/main" val="638568123"/>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05AD30-8544-2710-8736-E6D816549E6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8319A-45DD-BDB1-5A62-51744CEBA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8C63AE83-E53A-754C-A6A7-77A9DAEFF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B5E58723-DC62-B2F5-019B-F30B1F58F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06DDAC9A-39DB-955C-6611-DB4AA7077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6CE3F244-93E1-DCFE-BE88-203610C20CAA}"/>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Step #</a:t>
            </a:r>
            <a:r>
              <a:rPr lang="en-US" sz="3600">
                <a:solidFill>
                  <a:schemeClr val="bg1"/>
                </a:solidFill>
                <a:latin typeface="Open Sans" panose="020B0606030504020204" pitchFamily="34" charset="0"/>
                <a:ea typeface="Open Sans" panose="020B0606030504020204" pitchFamily="34" charset="0"/>
                <a:cs typeface="Open Sans" panose="020B0606030504020204" pitchFamily="34" charset="0"/>
              </a:rPr>
              <a:t>7</a:t>
            </a:r>
            <a:endParaRPr lang="en-US" sz="36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A974A8A8-ABD9-B4DC-1254-ED32531D8B23}"/>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Wait for the installation to complete and click Finish to close the installer.</a:t>
            </a:r>
            <a:endParaRPr lang="en-US" sz="20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Imagen 7">
            <a:extLst>
              <a:ext uri="{FF2B5EF4-FFF2-40B4-BE49-F238E27FC236}">
                <a16:creationId xmlns:a16="http://schemas.microsoft.com/office/drawing/2014/main" id="{1BC58AB4-FFC3-7DF6-49B6-5F4F49B11CB9}"/>
              </a:ext>
            </a:extLst>
          </p:cNvPr>
          <p:cNvPicPr>
            <a:picLocks noChangeAspect="1"/>
          </p:cNvPicPr>
          <p:nvPr/>
        </p:nvPicPr>
        <p:blipFill>
          <a:blip r:embed="rId2">
            <a:extLst>
              <a:ext uri="{28A0092B-C50C-407E-A947-70E740481C1C}">
                <a14:useLocalDpi xmlns:a14="http://schemas.microsoft.com/office/drawing/2010/main" val="0"/>
              </a:ext>
            </a:extLst>
          </a:blip>
          <a:srcRect l="634" t="911" r="677" b="728"/>
          <a:stretch>
            <a:fillRect/>
          </a:stretch>
        </p:blipFill>
        <p:spPr>
          <a:xfrm>
            <a:off x="700008" y="507519"/>
            <a:ext cx="7680428" cy="5848416"/>
          </a:xfrm>
          <a:prstGeom prst="rect">
            <a:avLst/>
          </a:prstGeom>
        </p:spPr>
      </p:pic>
    </p:spTree>
    <p:extLst>
      <p:ext uri="{BB962C8B-B14F-4D97-AF65-F5344CB8AC3E}">
        <p14:creationId xmlns:p14="http://schemas.microsoft.com/office/powerpoint/2010/main" val="2842870506"/>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1D85B3"/>
          </a:fgClr>
          <a:bgClr>
            <a:schemeClr val="bg1"/>
          </a:bgClr>
        </a:pattFill>
        <a:effectLst/>
      </p:bgPr>
    </p:bg>
    <p:spTree>
      <p:nvGrpSpPr>
        <p:cNvPr id="1" name="">
          <a:extLst>
            <a:ext uri="{FF2B5EF4-FFF2-40B4-BE49-F238E27FC236}">
              <a16:creationId xmlns:a16="http://schemas.microsoft.com/office/drawing/2014/main" id="{A9B4801C-EA2B-9086-D397-5B7B19252D7B}"/>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67E5DE0-E1A9-DF12-9473-BBB2D80BE69B}"/>
              </a:ext>
            </a:extLst>
          </p:cNvPr>
          <p:cNvSpPr txBox="1">
            <a:spLocks/>
          </p:cNvSpPr>
          <p:nvPr/>
        </p:nvSpPr>
        <p:spPr>
          <a:xfrm>
            <a:off x="2026693" y="1030406"/>
            <a:ext cx="8147713" cy="30812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800" kern="1200">
                <a:solidFill>
                  <a:srgbClr val="FFFFFF"/>
                </a:solidFill>
                <a:latin typeface="+mj-lt"/>
                <a:ea typeface="+mj-ea"/>
                <a:cs typeface="+mj-cs"/>
              </a:rPr>
              <a:t>Congratulations, you have successfully completed the installation of StoreIT Desktop!</a:t>
            </a:r>
            <a:endParaRPr lang="en-US" sz="4800" kern="1200" noProof="0">
              <a:solidFill>
                <a:srgbClr val="FFFFFF"/>
              </a:solidFill>
              <a:latin typeface="+mj-lt"/>
              <a:ea typeface="+mj-ea"/>
              <a:cs typeface="+mj-cs"/>
            </a:endParaRPr>
          </a:p>
        </p:txBody>
      </p:sp>
      <p:sp>
        <p:nvSpPr>
          <p:cNvPr id="3" name="Marcador de contenido 2">
            <a:extLst>
              <a:ext uri="{FF2B5EF4-FFF2-40B4-BE49-F238E27FC236}">
                <a16:creationId xmlns:a16="http://schemas.microsoft.com/office/drawing/2014/main" id="{78E4D0DE-8D8A-159C-04DD-A638719028C6}"/>
              </a:ext>
            </a:extLst>
          </p:cNvPr>
          <p:cNvSpPr txBox="1">
            <a:spLocks/>
          </p:cNvSpPr>
          <p:nvPr/>
        </p:nvSpPr>
        <p:spPr>
          <a:xfrm>
            <a:off x="1269258" y="5137523"/>
            <a:ext cx="9644346" cy="860620"/>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kern="1200">
                <a:solidFill>
                  <a:srgbClr val="FFFFFF"/>
                </a:solidFill>
                <a:latin typeface="+mn-lt"/>
                <a:ea typeface="+mn-ea"/>
                <a:cs typeface="+mn-cs"/>
              </a:rPr>
              <a:t>We hope you enjoy the app.</a:t>
            </a:r>
            <a:r>
              <a:rPr lang="en-US">
                <a:solidFill>
                  <a:srgbClr val="FFFFFF"/>
                </a:solidFill>
              </a:rPr>
              <a:t> Consult the other application manuals and/or the README.md files available in the respective repositories for more information.</a:t>
            </a:r>
            <a:endParaRPr lang="en-US" kern="1200" noProof="0">
              <a:solidFill>
                <a:srgbClr val="FFFFFF"/>
              </a:solidFill>
              <a:latin typeface="+mn-lt"/>
              <a:ea typeface="+mn-ea"/>
              <a:cs typeface="+mn-cs"/>
            </a:endParaRPr>
          </a:p>
        </p:txBody>
      </p:sp>
    </p:spTree>
    <p:extLst>
      <p:ext uri="{BB962C8B-B14F-4D97-AF65-F5344CB8AC3E}">
        <p14:creationId xmlns:p14="http://schemas.microsoft.com/office/powerpoint/2010/main" val="2663089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227</Words>
  <Application>Microsoft Office PowerPoint</Application>
  <PresentationFormat>Panorámica</PresentationFormat>
  <Paragraphs>18</Paragraphs>
  <Slides>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Aptos</vt:lpstr>
      <vt:lpstr>Aptos Display</vt:lpstr>
      <vt:lpstr>Arial</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ARAYA ESPINOZA</dc:creator>
  <cp:lastModifiedBy>SANTIAGO ARAYA ESPINOZA</cp:lastModifiedBy>
  <cp:revision>1</cp:revision>
  <dcterms:created xsi:type="dcterms:W3CDTF">2026-05-08T02:55:31Z</dcterms:created>
  <dcterms:modified xsi:type="dcterms:W3CDTF">2026-05-13T04:36:14Z</dcterms:modified>
</cp:coreProperties>
</file>